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31.03.2026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analsinif1.gumushane.edu.tr/rooms/puj-uas-0hu-jmu/joi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:a16="http://schemas.microsoft.com/office/drawing/2014/main" xmlns="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Selin ELAMAN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Doç. Dr. Muhammet AYDIN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Fatma Aliye’nin Yazılarında Din, Modernleşme ve Yenilenme</a:t>
            </a: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Tarih 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Saat		</a:t>
            </a:r>
            <a:r>
              <a:rPr lang="tr-TR" sz="100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tr-TR" sz="1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.04.2026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14.00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tr-TR" sz="9600" dirty="0">
                <a:hlinkClick r:id="rId3"/>
              </a:rPr>
              <a:t>https://</a:t>
            </a:r>
            <a:r>
              <a:rPr lang="tr-TR" sz="9600" dirty="0" smtClean="0">
                <a:hlinkClick r:id="rId3"/>
              </a:rPr>
              <a:t>sanalsinif1.gumushane.edu.tr/rooms/puj-uas-0hu-jmu/join</a:t>
            </a:r>
            <a:r>
              <a:rPr lang="tr-TR" sz="9600" dirty="0" smtClean="0"/>
              <a:t> 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xmlns="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39</cp:revision>
  <dcterms:created xsi:type="dcterms:W3CDTF">2025-05-06T12:18:00Z</dcterms:created>
  <dcterms:modified xsi:type="dcterms:W3CDTF">2026-03-31T13:49:51Z</dcterms:modified>
</cp:coreProperties>
</file>