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nalsinif1.gumushane.edu.tr/rooms/wyf-yoc-rft-8ha/jo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="" xmlns:a16="http://schemas.microsoft.com/office/drawing/2014/main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Olgun ALTUNDAŞ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Abdurrahman ALTUNTAŞ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Kehf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Sûresindeki</a:t>
            </a:r>
            <a:r>
              <a:rPr lang="tr-TR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Değerler Ve Güncel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Yansımaları</a:t>
            </a: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.02.2026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14.00</a:t>
            </a:r>
            <a:endParaRPr lang="tr-TR" sz="1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altLang="tr-TR" sz="1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 u="sng">
                <a:hlinkClick r:id="rId3"/>
              </a:rPr>
              <a:t>https://sanalsinif1.gumushane.edu.tr/rooms/wyf-yoc-rft-8ha/join</a:t>
            </a:r>
            <a:r>
              <a:rPr lang="tr-TR" sz="9600"/>
              <a:t>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="" xmlns:a16="http://schemas.microsoft.com/office/drawing/2014/main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34</cp:revision>
  <dcterms:created xsi:type="dcterms:W3CDTF">2025-05-06T12:18:00Z</dcterms:created>
  <dcterms:modified xsi:type="dcterms:W3CDTF">2026-01-09T06:15:59Z</dcterms:modified>
</cp:coreProperties>
</file>