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43195875" cy="45007213"/>
  <p:notesSz cx="6858000" cy="9144000"/>
  <p:defaultTextStyle>
    <a:defPPr>
      <a:defRPr lang="en-US"/>
    </a:defPPr>
    <a:lvl1pPr marL="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1pPr>
    <a:lvl2pPr marL="457204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2pPr>
    <a:lvl3pPr marL="9144091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3pPr>
    <a:lvl4pPr marL="13716137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4pPr>
    <a:lvl5pPr marL="18288183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5pPr>
    <a:lvl6pPr marL="22860229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6pPr>
    <a:lvl7pPr marL="27432274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7pPr>
    <a:lvl8pPr marL="3200432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8pPr>
    <a:lvl9pPr marL="3657636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14" d="100"/>
          <a:sy n="14" d="100"/>
        </p:scale>
        <p:origin x="21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690" y="7365774"/>
            <a:ext cx="36716496" cy="15669181"/>
          </a:xfrm>
        </p:spPr>
        <p:txBody>
          <a:bodyPr anchor="b"/>
          <a:lstStyle>
            <a:lvl1pPr algn="ctr"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494" y="23639212"/>
            <a:ext cx="32396906" cy="10866322"/>
          </a:xfrm>
        </p:spPr>
        <p:txBody>
          <a:bodyPr/>
          <a:lstStyle>
            <a:lvl1pPr marL="0" indent="0" algn="ctr">
              <a:buNone/>
              <a:defRPr sz="11340"/>
            </a:lvl1pPr>
            <a:lvl2pPr marL="2159810" indent="0" algn="ctr">
              <a:buNone/>
              <a:defRPr sz="9450"/>
            </a:lvl2pPr>
            <a:lvl3pPr marL="4319630" indent="0" algn="ctr">
              <a:buNone/>
              <a:defRPr sz="8500"/>
            </a:lvl3pPr>
            <a:lvl4pPr marL="6479440" indent="0" algn="ctr">
              <a:buNone/>
              <a:defRPr sz="7560"/>
            </a:lvl4pPr>
            <a:lvl5pPr marL="8639250" indent="0" algn="ctr">
              <a:buNone/>
              <a:defRPr sz="7560"/>
            </a:lvl5pPr>
            <a:lvl6pPr marL="10799060" indent="0" algn="ctr">
              <a:buNone/>
              <a:defRPr sz="7560"/>
            </a:lvl6pPr>
            <a:lvl7pPr marL="12958880" indent="0" algn="ctr">
              <a:buNone/>
              <a:defRPr sz="7560"/>
            </a:lvl7pPr>
            <a:lvl8pPr marL="15118690" indent="0" algn="ctr">
              <a:buNone/>
              <a:defRPr sz="7560"/>
            </a:lvl8pPr>
            <a:lvl9pPr marL="17278500" indent="0" algn="ctr">
              <a:buNone/>
              <a:defRPr sz="756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31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22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2051" y="2396219"/>
            <a:ext cx="9314109" cy="38141532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725" y="2396219"/>
            <a:ext cx="27402387" cy="3814153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030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31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225" y="11220570"/>
            <a:ext cx="37256446" cy="18721748"/>
          </a:xfrm>
        </p:spPr>
        <p:txBody>
          <a:bodyPr anchor="b"/>
          <a:lstStyle>
            <a:lvl1pPr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225" y="30119420"/>
            <a:ext cx="37256446" cy="9845326"/>
          </a:xfrm>
        </p:spPr>
        <p:txBody>
          <a:bodyPr/>
          <a:lstStyle>
            <a:lvl1pPr marL="0" indent="0">
              <a:buNone/>
              <a:defRPr sz="11340">
                <a:solidFill>
                  <a:schemeClr val="tx1"/>
                </a:solidFill>
              </a:defRPr>
            </a:lvl1pPr>
            <a:lvl2pPr marL="2159810" indent="0">
              <a:buNone/>
              <a:defRPr sz="9450">
                <a:solidFill>
                  <a:schemeClr val="tx1">
                    <a:tint val="75000"/>
                  </a:schemeClr>
                </a:solidFill>
              </a:defRPr>
            </a:lvl2pPr>
            <a:lvl3pPr marL="431963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3pPr>
            <a:lvl4pPr marL="647944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4pPr>
            <a:lvl5pPr marL="863925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5pPr>
            <a:lvl6pPr marL="1079906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6pPr>
            <a:lvl7pPr marL="129588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7pPr>
            <a:lvl8pPr marL="1511869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8pPr>
            <a:lvl9pPr marL="1727850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39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725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7912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70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4" y="2396229"/>
            <a:ext cx="37256446" cy="869931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350" y="11033018"/>
            <a:ext cx="1827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350" y="16440143"/>
            <a:ext cx="1827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7907" y="11033018"/>
            <a:ext cx="1836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7907" y="16440143"/>
            <a:ext cx="1836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28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93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28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3883" y="6480223"/>
            <a:ext cx="21867907" cy="31984295"/>
          </a:xfrm>
        </p:spPr>
        <p:txBody>
          <a:bodyPr/>
          <a:lstStyle>
            <a:lvl1pPr>
              <a:defRPr sz="15120"/>
            </a:lvl1pPr>
            <a:lvl2pPr>
              <a:defRPr sz="13230"/>
            </a:lvl2pPr>
            <a:lvl3pPr>
              <a:defRPr sz="11340"/>
            </a:lvl3pPr>
            <a:lvl4pPr>
              <a:defRPr sz="9450"/>
            </a:lvl4pPr>
            <a:lvl5pPr>
              <a:defRPr sz="9450"/>
            </a:lvl5pPr>
            <a:lvl6pPr>
              <a:defRPr sz="9450"/>
            </a:lvl6pPr>
            <a:lvl7pPr>
              <a:defRPr sz="9450"/>
            </a:lvl7pPr>
            <a:lvl8pPr>
              <a:defRPr sz="9450"/>
            </a:lvl8pPr>
            <a:lvl9pPr>
              <a:defRPr sz="945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5025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3883" y="6480223"/>
            <a:ext cx="21867907" cy="31984295"/>
          </a:xfrm>
        </p:spPr>
        <p:txBody>
          <a:bodyPr anchor="t"/>
          <a:lstStyle>
            <a:lvl1pPr marL="0" indent="0">
              <a:buNone/>
              <a:defRPr sz="15120"/>
            </a:lvl1pPr>
            <a:lvl2pPr marL="2159810" indent="0">
              <a:buNone/>
              <a:defRPr sz="13230"/>
            </a:lvl2pPr>
            <a:lvl3pPr marL="4319630" indent="0">
              <a:buNone/>
              <a:defRPr sz="11340"/>
            </a:lvl3pPr>
            <a:lvl4pPr marL="6479440" indent="0">
              <a:buNone/>
              <a:defRPr sz="9450"/>
            </a:lvl4pPr>
            <a:lvl5pPr marL="8639250" indent="0">
              <a:buNone/>
              <a:defRPr sz="9450"/>
            </a:lvl5pPr>
            <a:lvl6pPr marL="10799060" indent="0">
              <a:buNone/>
              <a:defRPr sz="9450"/>
            </a:lvl6pPr>
            <a:lvl7pPr marL="12958880" indent="0">
              <a:buNone/>
              <a:defRPr sz="9450"/>
            </a:lvl7pPr>
            <a:lvl8pPr marL="15118690" indent="0">
              <a:buNone/>
              <a:defRPr sz="9450"/>
            </a:lvl8pPr>
            <a:lvl9pPr marL="17278500" indent="0">
              <a:buNone/>
              <a:defRPr sz="945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245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724" y="2396229"/>
            <a:ext cx="37256446" cy="8699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24" y="11981082"/>
            <a:ext cx="37256446" cy="28556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725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6FF93-C4B5-45BA-A465-1D443529BDA3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8643" y="41715032"/>
            <a:ext cx="14578608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7091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95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19630" rtl="0" eaLnBrk="1" latinLnBrk="0" hangingPunct="1">
        <a:lnSpc>
          <a:spcPct val="90000"/>
        </a:lnSpc>
        <a:spcBef>
          <a:spcPct val="0"/>
        </a:spcBef>
        <a:buNone/>
        <a:defRPr sz="207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0" indent="-1079910" algn="l" defTabSz="4319630" rtl="0" eaLnBrk="1" latinLnBrk="0" hangingPunct="1">
        <a:lnSpc>
          <a:spcPct val="90000"/>
        </a:lnSpc>
        <a:spcBef>
          <a:spcPts val="4720"/>
        </a:spcBef>
        <a:buFont typeface="Arial" panose="020B0604020202020204" pitchFamily="34" charset="0"/>
        <a:buChar char="•"/>
        <a:defRPr sz="13230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11340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9450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analsinif1.gumushane.edu.tr/rooms/wyf-yoc-rft-8ha/jo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>
            <a:extLst>
              <a:ext uri="{FF2B5EF4-FFF2-40B4-BE49-F238E27FC236}">
                <a16:creationId xmlns="" xmlns:a16="http://schemas.microsoft.com/office/drawing/2014/main" id="{E5FF90CB-0C05-4012-A053-DA20B8620EBC}"/>
              </a:ext>
            </a:extLst>
          </p:cNvPr>
          <p:cNvSpPr txBox="1">
            <a:spLocks/>
          </p:cNvSpPr>
          <p:nvPr/>
        </p:nvSpPr>
        <p:spPr bwMode="auto">
          <a:xfrm>
            <a:off x="715332" y="11643360"/>
            <a:ext cx="41351910" cy="29047440"/>
          </a:xfrm>
          <a:prstGeom prst="rect">
            <a:avLst/>
          </a:prstGeom>
        </p:spPr>
        <p:txBody>
          <a:bodyPr vert="horz" lIns="548640" tIns="274320" rIns="548640" bIns="274320" rtlCol="0">
            <a:noAutofit/>
          </a:bodyPr>
          <a:lstStyle>
            <a:lvl1pPr marL="0" indent="0" algn="ctr" defTabSz="719907" rtl="0" eaLnBrk="1" latinLnBrk="0" hangingPunct="1">
              <a:lnSpc>
                <a:spcPct val="90000"/>
              </a:lnSpc>
              <a:spcBef>
                <a:spcPts val="787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995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9907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4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86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981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9976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5972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9675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7962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Bilim Dalı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 İslam Bilimleri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Adı	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Olgun ALTUNDAŞ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Danışman Adı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Abdurrahman ALTUNTAŞ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Başlığı         : </a:t>
            </a:r>
            <a:r>
              <a:rPr lang="tr-TR" sz="9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Kehf</a:t>
            </a:r>
            <a:r>
              <a:rPr lang="tr-T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Sûresindeki</a:t>
            </a:r>
            <a:r>
              <a:rPr lang="tr-T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Değerlerin Güncel Yansımaları</a:t>
            </a:r>
            <a:endParaRPr lang="tr-TR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Tarih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Saat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16.04.2026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14.00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		: </a:t>
            </a:r>
            <a:r>
              <a:rPr lang="tr-TR" altLang="tr-TR" sz="1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altLang="tr-TR" sz="1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600" u="sng">
                <a:hlinkClick r:id="rId3"/>
              </a:rPr>
              <a:t>https://sanalsinif1.gumushane.edu.tr/rooms/wyf-yoc-rft-8ha/join</a:t>
            </a:r>
            <a:r>
              <a:rPr lang="tr-TR" sz="9600"/>
              <a:t> </a:t>
            </a: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="" xmlns:a16="http://schemas.microsoft.com/office/drawing/2014/main" id="{64B90CC5-1258-45A3-B1A0-2E17E3CB2CEF}"/>
              </a:ext>
            </a:extLst>
          </p:cNvPr>
          <p:cNvSpPr txBox="1"/>
          <p:nvPr/>
        </p:nvSpPr>
        <p:spPr>
          <a:xfrm>
            <a:off x="9446222" y="5506353"/>
            <a:ext cx="2389013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YÜKSEK LİSANS </a:t>
            </a:r>
          </a:p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TEZ SAVUNMA ETKİNLİĞİ</a:t>
            </a:r>
          </a:p>
        </p:txBody>
      </p:sp>
    </p:spTree>
    <p:extLst>
      <p:ext uri="{BB962C8B-B14F-4D97-AF65-F5344CB8AC3E}">
        <p14:creationId xmlns:p14="http://schemas.microsoft.com/office/powerpoint/2010/main" val="1189199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</TotalTime>
  <Words>8</Words>
  <Application>Microsoft Office PowerPoint</Application>
  <PresentationFormat>Özel</PresentationFormat>
  <Paragraphs>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salih doğru</dc:creator>
  <cp:lastModifiedBy>user</cp:lastModifiedBy>
  <cp:revision>40</cp:revision>
  <dcterms:created xsi:type="dcterms:W3CDTF">2025-05-06T12:18:00Z</dcterms:created>
  <dcterms:modified xsi:type="dcterms:W3CDTF">2026-04-06T06:04:09Z</dcterms:modified>
</cp:coreProperties>
</file>