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z0r-c3k-kwm-ryf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Burcu AKSOY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Berat SARIKAYA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Eş’arîlik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Mâtürîdîlik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Düşüncesinde İlahi Sıfatlar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.01.2026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13.30</a:t>
            </a:r>
            <a:endParaRPr lang="tr-TR" sz="1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sz="9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https://sanalsinif1.gumushane.edu.tr/rooms/z0r-c3k-kwm-ryf/join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36</cp:revision>
  <dcterms:created xsi:type="dcterms:W3CDTF">2025-05-06T12:18:00Z</dcterms:created>
  <dcterms:modified xsi:type="dcterms:W3CDTF">2026-01-12T08:18:43Z</dcterms:modified>
</cp:coreProperties>
</file>