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199313" cy="55800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13219"/>
            <a:ext cx="6119416" cy="1942689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930825"/>
            <a:ext cx="5399485" cy="134722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5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97087"/>
            <a:ext cx="1552352" cy="472884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97087"/>
            <a:ext cx="4567064" cy="472884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1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91142"/>
            <a:ext cx="6209407" cy="232115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734252"/>
            <a:ext cx="6209407" cy="122063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97088"/>
            <a:ext cx="6209407" cy="107855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67891"/>
            <a:ext cx="3045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038273"/>
            <a:ext cx="3045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67891"/>
            <a:ext cx="3060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038273"/>
            <a:ext cx="3060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8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2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03427"/>
            <a:ext cx="3644652" cy="396546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03427"/>
            <a:ext cx="3644652" cy="396546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97088"/>
            <a:ext cx="6209407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85433"/>
            <a:ext cx="6209407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171893"/>
            <a:ext cx="242976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nalsinif1.gumushane.edu.tr/rooms/hu9-gej-8r7-h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6F596CF-BB70-45BA-947A-F9439592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1069" y="986695"/>
            <a:ext cx="3797173" cy="3797173"/>
          </a:xfrm>
          <a:prstGeom prst="rect">
            <a:avLst/>
          </a:prstGeom>
        </p:spPr>
      </p:pic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xmlns="" id="{E5FF90CB-0C05-4012-A053-DA20B8620EBC}"/>
              </a:ext>
            </a:extLst>
          </p:cNvPr>
          <p:cNvSpPr txBox="1">
            <a:spLocks/>
          </p:cNvSpPr>
          <p:nvPr/>
        </p:nvSpPr>
        <p:spPr bwMode="auto">
          <a:xfrm>
            <a:off x="279174" y="1345659"/>
            <a:ext cx="6800913" cy="391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Bilim Dalı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İslam Bilimleri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Bilal BAYER</a:t>
            </a:r>
            <a:endParaRPr lang="tr-T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Yavuz GÖNAN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 Konu                   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İslam Hukuku ve Uluslararası İnsancıl Hukuk Açısından Savaşlarda Sivillerin Hukuki Statüleri</a:t>
            </a:r>
            <a:endParaRPr lang="tr-T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Saat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04/12/2025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sanalsinif1.gumushane.edu.tr/rooms/hu9-gej-8r7-hix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3</Words>
  <Application>Microsoft Office PowerPoint</Application>
  <PresentationFormat>Özel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doğru</dc:creator>
  <cp:lastModifiedBy>user</cp:lastModifiedBy>
  <cp:revision>21</cp:revision>
  <dcterms:created xsi:type="dcterms:W3CDTF">2025-05-06T12:18:00Z</dcterms:created>
  <dcterms:modified xsi:type="dcterms:W3CDTF">2025-11-11T07:21:36Z</dcterms:modified>
</cp:coreProperties>
</file>