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12.01.2026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nalsinif1.gumushane.edu.tr/rooms/z0r-c3k-kwm-ryf/jo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xmlns="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Zeynep ŞEREN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Berat SARIKAYA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Yapay Zeka Tartışmalarına Teolojik Yaklaşım</a:t>
            </a:r>
            <a:endParaRPr lang="tr-TR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06.02.2026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13.30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altLang="tr-TR" sz="1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>
                <a:hlinkClick r:id="rId3"/>
              </a:rPr>
              <a:t>https</a:t>
            </a:r>
            <a:r>
              <a:rPr lang="tr-TR" sz="9600">
                <a:hlinkClick r:id="rId3"/>
              </a:rPr>
              <a:t>://</a:t>
            </a:r>
            <a:r>
              <a:rPr lang="tr-TR" sz="9600" smtClean="0">
                <a:hlinkClick r:id="rId3"/>
              </a:rPr>
              <a:t>sanalsinif1.gumushane.edu.tr/rooms/z0r-c3k-kwm-ryf/join</a:t>
            </a:r>
            <a:r>
              <a:rPr lang="tr-TR" sz="9600" smtClean="0"/>
              <a:t>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DOKTORA</a:t>
            </a:r>
            <a:endParaRPr lang="tr-TR" sz="1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7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37</cp:revision>
  <dcterms:created xsi:type="dcterms:W3CDTF">2025-05-06T12:18:00Z</dcterms:created>
  <dcterms:modified xsi:type="dcterms:W3CDTF">2026-01-12T11:07:21Z</dcterms:modified>
</cp:coreProperties>
</file>