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24.03.2026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="" xmlns:a16="http://schemas.microsoft.com/office/drawing/2014/main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 BİRİNCİ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Abdurrahman ALTUNTAŞ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9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Meşrutiyetten Günümüze </a:t>
            </a:r>
            <a:r>
              <a:rPr lang="tr-TR" sz="9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Kırâat</a:t>
            </a:r>
            <a:r>
              <a:rPr lang="tr-TR" sz="9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Farklılıklarının </a:t>
            </a:r>
            <a:r>
              <a:rPr lang="tr-TR" sz="9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Meâllerde</a:t>
            </a:r>
            <a:r>
              <a:rPr lang="tr-TR" sz="9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9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Tezahürü</a:t>
            </a: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10.04.2026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13.30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Gümüşhane Üniversitesi İlahiyat Fakültesi 7. Kat 722 Numaralı Toplantı Salonu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="" xmlns:a16="http://schemas.microsoft.com/office/drawing/2014/main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DOKTORA</a:t>
            </a:r>
            <a:endParaRPr lang="tr-TR" sz="1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7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38</cp:revision>
  <dcterms:created xsi:type="dcterms:W3CDTF">2025-05-06T12:18:00Z</dcterms:created>
  <dcterms:modified xsi:type="dcterms:W3CDTF">2026-03-24T12:41:48Z</dcterms:modified>
</cp:coreProperties>
</file>